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6"/>
  </p:notesMasterIdLst>
  <p:sldIdLst>
    <p:sldId id="351" r:id="rId2"/>
    <p:sldId id="350" r:id="rId3"/>
    <p:sldId id="339" r:id="rId4"/>
    <p:sldId id="340" r:id="rId5"/>
    <p:sldId id="348" r:id="rId6"/>
    <p:sldId id="319" r:id="rId7"/>
    <p:sldId id="341" r:id="rId8"/>
    <p:sldId id="342" r:id="rId9"/>
    <p:sldId id="343" r:id="rId10"/>
    <p:sldId id="345" r:id="rId11"/>
    <p:sldId id="346" r:id="rId12"/>
    <p:sldId id="347" r:id="rId13"/>
    <p:sldId id="349" r:id="rId14"/>
    <p:sldId id="32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F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-89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notesViewPr>
    <p:cSldViewPr snapToGrid="0">
      <p:cViewPr varScale="1">
        <p:scale>
          <a:sx n="55" d="100"/>
          <a:sy n="55" d="100"/>
        </p:scale>
        <p:origin x="-21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74C43-F749-45AD-B24D-90C0F7AFCD77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4037-B58C-45FB-98D7-C5BD528C1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9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4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4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8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9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66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6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3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0473-D6CE-4C6E-BAFF-EC11B65EC2BC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5D08-F967-474E-BA05-AEEF9F99D8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0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0"/>
            <a:ext cx="12192000" cy="6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6048375" cy="548798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Вингольц</a:t>
            </a:r>
            <a:r>
              <a:rPr lang="ru-RU" sz="3200" b="1" dirty="0" smtClean="0">
                <a:solidFill>
                  <a:srgbClr val="0070C0"/>
                </a:solidFill>
              </a:rPr>
              <a:t> Елена Петровна заведующий отделением милосердия для престарелых и  инвалидов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муниципального бюджетного учреждения «Комплексный центр социального обслуживания населения»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Куйбышевского района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Вингольц\Конкурсы\2023\МТСР 2023\ЕП\NZ5_7828 2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234626"/>
            <a:ext cx="4514850" cy="63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3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2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67106" y="1600206"/>
            <a:ext cx="3479470" cy="4525963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Прогулки на свежем воздухе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Беседы о здоровом образе жизни, питании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Су-</a:t>
            </a:r>
            <a:r>
              <a:rPr lang="ru-RU" b="1" dirty="0" err="1" smtClean="0">
                <a:solidFill>
                  <a:srgbClr val="0070C0"/>
                </a:solidFill>
              </a:rPr>
              <a:t>Джок</a:t>
            </a:r>
            <a:r>
              <a:rPr lang="ru-RU" b="1" dirty="0" smtClean="0">
                <a:solidFill>
                  <a:srgbClr val="0070C0"/>
                </a:solidFill>
              </a:rPr>
              <a:t>- самомассаж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26842"/>
          <a:stretch/>
        </p:blipFill>
        <p:spPr>
          <a:xfrm>
            <a:off x="118753" y="225631"/>
            <a:ext cx="4464709" cy="500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004" y="274638"/>
            <a:ext cx="728402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«Физическое здоровье»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7" t="6484" r="-2498" b="11916"/>
          <a:stretch/>
        </p:blipFill>
        <p:spPr>
          <a:xfrm>
            <a:off x="3517735" y="2400300"/>
            <a:ext cx="515653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«Духовное здоровье»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431866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Встречи </a:t>
            </a:r>
            <a:r>
              <a:rPr lang="ru-RU" b="1" dirty="0">
                <a:solidFill>
                  <a:srgbClr val="0070C0"/>
                </a:solidFill>
              </a:rPr>
              <a:t>участников клуба со служителями православного храма, католической церкви, мечети.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Создание </a:t>
            </a:r>
            <a:r>
              <a:rPr lang="ru-RU" b="1" dirty="0">
                <a:solidFill>
                  <a:srgbClr val="0070C0"/>
                </a:solidFill>
              </a:rPr>
              <a:t>условий для проведения религиозных обрядов.</a:t>
            </a:r>
          </a:p>
        </p:txBody>
      </p:sp>
      <p:pic>
        <p:nvPicPr>
          <p:cNvPr id="5123" name="Picture 3" descr="E:\Вингольц\мероприятия\Новости  2017\для сайта  поездка в ХРАМ\SAM_656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8" r="15921" b="23982"/>
          <a:stretch/>
        </p:blipFill>
        <p:spPr bwMode="auto">
          <a:xfrm>
            <a:off x="6210795" y="1312223"/>
            <a:ext cx="5498275" cy="521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«Психологическое здоровье»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4615543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Проведение занятий направленных на улучшение настроения, подбадривание (чаепития, дни рождения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Тестирование участников клуба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E:\Вингольц\Конкурсы\2023\МТСР 2023\СЛАЙД\чаепитие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"/>
          <a:stretch/>
        </p:blipFill>
        <p:spPr bwMode="auto">
          <a:xfrm>
            <a:off x="5134098" y="1356754"/>
            <a:ext cx="6764977" cy="52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95699" cy="227806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Дипломы участников клуба в различных конкурсах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E:\Вингольц\Конкурсы\2023\МТСР 2023\СЛАЙД\дипломы\167928683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2127"/>
            <a:ext cx="4149313" cy="33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Вингольц\мероприятия\2023 год\таланту возраст не помеха\герасименко Здравушка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972" r="4144" b="929"/>
          <a:stretch/>
        </p:blipFill>
        <p:spPr bwMode="auto">
          <a:xfrm>
            <a:off x="7477125" y="181733"/>
            <a:ext cx="4572000" cy="67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ингольц\Конкурсы\2023\МТСР 2023\СЛАЙД\дипломы\16792868364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3564" r="7819" b="2362"/>
          <a:stretch/>
        </p:blipFill>
        <p:spPr bwMode="auto">
          <a:xfrm>
            <a:off x="3854601" y="1626811"/>
            <a:ext cx="3622524" cy="528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6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907" y="2006929"/>
            <a:ext cx="991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Спасибо </a:t>
            </a:r>
            <a:r>
              <a:rPr lang="ru-RU" sz="7200" b="1" dirty="0">
                <a:solidFill>
                  <a:srgbClr val="0070C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00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0"/>
            <a:ext cx="12192000" cy="6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0178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Отделение милосердия для престарелых  и инвалидов 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муниципального 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бюджетного учреждения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Комплексный центр социального обслуживания населения»  Куйбышевского района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Новосибирская 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область, Куйбышевский район, село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Times New Roman" pitchFamily="18" charset="0"/>
              </a:rPr>
              <a:t>Абрамово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ул.Совхозная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, дом 15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3" descr="F:\SAM_02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8503" r="21576" b="17681"/>
          <a:stretch/>
        </p:blipFill>
        <p:spPr bwMode="auto">
          <a:xfrm>
            <a:off x="4059057" y="2129561"/>
            <a:ext cx="7759031" cy="433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9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Вингольц\Конкурсы\2023\МТСР 2023\СЛАЙД\масленница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16103" r="6407" b="15585"/>
          <a:stretch/>
        </p:blipFill>
        <p:spPr bwMode="auto">
          <a:xfrm>
            <a:off x="4257675" y="2016806"/>
            <a:ext cx="7767540" cy="475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22138"/>
            <a:ext cx="11325101" cy="1815419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70C0"/>
                </a:solidFill>
              </a:rPr>
              <a:t>Номинация: Лучшая </a:t>
            </a:r>
            <a:r>
              <a:rPr lang="ru-RU" sz="2700" b="1" dirty="0">
                <a:solidFill>
                  <a:srgbClr val="0070C0"/>
                </a:solidFill>
              </a:rPr>
              <a:t>практика ухода за </a:t>
            </a:r>
            <a:r>
              <a:rPr lang="ru-RU" sz="2700" b="1" dirty="0" smtClean="0">
                <a:solidFill>
                  <a:srgbClr val="0070C0"/>
                </a:solidFill>
              </a:rPr>
              <a:t>гражданами</a:t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 </a:t>
            </a:r>
            <a:r>
              <a:rPr lang="ru-RU" sz="2700" b="1" dirty="0">
                <a:solidFill>
                  <a:srgbClr val="0070C0"/>
                </a:solidFill>
              </a:rPr>
              <a:t>пожилого возраста и </a:t>
            </a:r>
            <a:r>
              <a:rPr lang="ru-RU" sz="2700" b="1" dirty="0" smtClean="0">
                <a:solidFill>
                  <a:srgbClr val="0070C0"/>
                </a:solidFill>
              </a:rPr>
              <a:t>инвалидами </a:t>
            </a: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>представляют участники клуба - здоровья «</a:t>
            </a:r>
            <a:r>
              <a:rPr lang="ru-RU" sz="2700" b="1" dirty="0" err="1" smtClean="0">
                <a:solidFill>
                  <a:srgbClr val="0070C0"/>
                </a:solidFill>
              </a:rPr>
              <a:t>Здравушка</a:t>
            </a:r>
            <a:r>
              <a:rPr lang="ru-RU" sz="2700" b="1" dirty="0" smtClean="0">
                <a:solidFill>
                  <a:srgbClr val="0070C0"/>
                </a:solidFill>
              </a:rPr>
              <a:t>»</a:t>
            </a: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endParaRPr lang="ru-RU" sz="2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041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ДЕЯТЕЛЬНОСТЬ </a:t>
            </a:r>
            <a:r>
              <a:rPr lang="ru-RU" sz="2400" b="1" dirty="0" smtClean="0">
                <a:solidFill>
                  <a:srgbClr val="0070C0"/>
                </a:solidFill>
              </a:rPr>
              <a:t>КЛУБА  </a:t>
            </a:r>
            <a:r>
              <a:rPr lang="ru-RU" sz="2400" b="1" dirty="0">
                <a:solidFill>
                  <a:srgbClr val="0070C0"/>
                </a:solidFill>
              </a:rPr>
              <a:t>ЗДОРОВЬЯ «ЗДРАВУШКА»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90650"/>
            <a:ext cx="10980717" cy="549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Цель:  Пропаганда </a:t>
            </a:r>
            <a:r>
              <a:rPr lang="ru-RU" sz="1800" b="1" dirty="0">
                <a:solidFill>
                  <a:srgbClr val="0070C0"/>
                </a:solidFill>
              </a:rPr>
              <a:t>здорового образа и улучшение качества жизни, продление её продолжительности у граждан пожилого возраста и инвалидов в условиях отделения милосердия для престарелых и  </a:t>
            </a:r>
            <a:r>
              <a:rPr lang="ru-RU" sz="1800" b="1" dirty="0" smtClean="0">
                <a:solidFill>
                  <a:srgbClr val="0070C0"/>
                </a:solidFill>
              </a:rPr>
              <a:t>инвалидов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Организация реабилитационных мероприятий </a:t>
            </a:r>
            <a:r>
              <a:rPr lang="ru-RU" sz="1800" b="1" dirty="0">
                <a:solidFill>
                  <a:srgbClr val="0070C0"/>
                </a:solidFill>
              </a:rPr>
              <a:t>с гражданами пожилого возраста и инвалидами по направлениям «Эстетическое здоровье»,  «Физическое здоровье»,  «Духовное здоровье», «Психологическое здоровье».</a:t>
            </a:r>
          </a:p>
          <a:p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Сохранение посильной физической активности </a:t>
            </a:r>
            <a:r>
              <a:rPr lang="ru-RU" sz="1800" b="1" dirty="0">
                <a:solidFill>
                  <a:srgbClr val="0070C0"/>
                </a:solidFill>
              </a:rPr>
              <a:t>у граждан пожилого возраста и инвалидов. 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Снижение уровня </a:t>
            </a:r>
            <a:r>
              <a:rPr lang="ru-RU" sz="1800" b="1" dirty="0">
                <a:solidFill>
                  <a:srgbClr val="0070C0"/>
                </a:solidFill>
              </a:rPr>
              <a:t>тревожности в процессе адаптации в условиях отделения милосердия. 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Формирование интереса </a:t>
            </a:r>
            <a:r>
              <a:rPr lang="ru-RU" sz="1800" b="1" dirty="0">
                <a:solidFill>
                  <a:srgbClr val="0070C0"/>
                </a:solidFill>
              </a:rPr>
              <a:t>к расширению личного кругозора, организации свободного времени.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Ф</a:t>
            </a:r>
            <a:r>
              <a:rPr lang="ru-RU" sz="1800" b="1" dirty="0" smtClean="0">
                <a:solidFill>
                  <a:srgbClr val="0070C0"/>
                </a:solidFill>
              </a:rPr>
              <a:t>ормирование интереса </a:t>
            </a:r>
            <a:r>
              <a:rPr lang="ru-RU" sz="1800" b="1" dirty="0">
                <a:solidFill>
                  <a:srgbClr val="0070C0"/>
                </a:solidFill>
              </a:rPr>
              <a:t>к освоению новых видов досуговой, здоровье сберегающей деятельности.</a:t>
            </a:r>
          </a:p>
          <a:p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Сохранение  </a:t>
            </a:r>
            <a:r>
              <a:rPr lang="ru-RU" sz="1800" b="1" dirty="0">
                <a:solidFill>
                  <a:srgbClr val="0070C0"/>
                </a:solidFill>
              </a:rPr>
              <a:t>у граждан пожилого возраста и инвалидов </a:t>
            </a:r>
            <a:r>
              <a:rPr lang="ru-RU" sz="1800" b="1" dirty="0" smtClean="0">
                <a:solidFill>
                  <a:srgbClr val="0070C0"/>
                </a:solidFill>
              </a:rPr>
              <a:t>умственной активности </a:t>
            </a:r>
            <a:r>
              <a:rPr lang="ru-RU" sz="1800" b="1" dirty="0">
                <a:solidFill>
                  <a:srgbClr val="0070C0"/>
                </a:solidFill>
              </a:rPr>
              <a:t>в повседневной  </a:t>
            </a:r>
            <a:r>
              <a:rPr lang="ru-RU" sz="1800" b="1" dirty="0" smtClean="0">
                <a:solidFill>
                  <a:srgbClr val="0070C0"/>
                </a:solidFill>
              </a:rPr>
              <a:t> бытовой </a:t>
            </a:r>
            <a:r>
              <a:rPr lang="ru-RU" sz="1800" b="1" dirty="0">
                <a:solidFill>
                  <a:srgbClr val="0070C0"/>
                </a:solidFill>
              </a:rPr>
              <a:t>жизни. </a:t>
            </a:r>
          </a:p>
          <a:p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</a:rPr>
              <a:t>Улучшение качества </a:t>
            </a:r>
            <a:r>
              <a:rPr lang="ru-RU" sz="1800" b="1" dirty="0">
                <a:solidFill>
                  <a:srgbClr val="0070C0"/>
                </a:solidFill>
              </a:rPr>
              <a:t>жизни и её </a:t>
            </a:r>
            <a:r>
              <a:rPr lang="ru-RU" sz="1800" b="1" dirty="0" smtClean="0">
                <a:solidFill>
                  <a:srgbClr val="0070C0"/>
                </a:solidFill>
              </a:rPr>
              <a:t>продолжительности </a:t>
            </a:r>
            <a:r>
              <a:rPr lang="ru-RU" sz="1800" b="1" dirty="0">
                <a:solidFill>
                  <a:srgbClr val="0070C0"/>
                </a:solidFill>
              </a:rPr>
              <a:t>в условиях  отделения милосердия.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Участники клуба: </a:t>
            </a:r>
            <a:r>
              <a:rPr lang="ru-RU" sz="1800" b="1" dirty="0" smtClean="0">
                <a:solidFill>
                  <a:srgbClr val="0070C0"/>
                </a:solidFill>
                <a:cs typeface="Times New Roman" pitchFamily="18" charset="0"/>
              </a:rPr>
              <a:t>граждане </a:t>
            </a:r>
            <a:r>
              <a:rPr lang="ru-RU" sz="1800" b="1" dirty="0">
                <a:solidFill>
                  <a:srgbClr val="0070C0"/>
                </a:solidFill>
                <a:cs typeface="Times New Roman" pitchFamily="18" charset="0"/>
              </a:rPr>
              <a:t>пожилого возраста и инвалиды, проживающие в отделении милосердия для престарелых и  инвалидов </a:t>
            </a:r>
            <a:endParaRPr lang="ru-RU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313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Обсуждение с участниками плана работы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клуба- здоровья «ЗДРАВУШКА» на 2023год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Вингольц\Конкурсы\2023\МТСР 2023\СЛАЙД\дипломы\План Здравушка 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1968" b="1528"/>
          <a:stretch/>
        </p:blipFill>
        <p:spPr bwMode="auto">
          <a:xfrm>
            <a:off x="609599" y="1247775"/>
            <a:ext cx="4029075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Вингольц\мероприятия\2020\собрание с псу по питанию кашиапрель 2020\IMG-20200410-WA004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472" b="6666"/>
          <a:stretch/>
        </p:blipFill>
        <p:spPr bwMode="auto">
          <a:xfrm>
            <a:off x="5476875" y="1981201"/>
            <a:ext cx="6052187" cy="42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948" y="180754"/>
            <a:ext cx="6165406" cy="735953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cs typeface="Times New Roman" pitchFamily="18" charset="0"/>
              </a:rPr>
              <a:t>«Эстетическое здоровье»</a:t>
            </a:r>
            <a:endParaRPr lang="ru-RU" sz="40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6"/>
            <a:ext cx="61237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Работа в различных техниках: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Сказка-терапия;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Цвета </a:t>
            </a:r>
            <a:r>
              <a:rPr lang="ru-RU" sz="2400" b="1" dirty="0">
                <a:solidFill>
                  <a:srgbClr val="0070C0"/>
                </a:solidFill>
              </a:rPr>
              <a:t>–</a:t>
            </a:r>
            <a:r>
              <a:rPr lang="ru-RU" sz="2400" b="1" dirty="0" smtClean="0">
                <a:solidFill>
                  <a:srgbClr val="0070C0"/>
                </a:solidFill>
              </a:rPr>
              <a:t>терапия;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Арт </a:t>
            </a:r>
            <a:r>
              <a:rPr lang="ru-RU" sz="2400" b="1" dirty="0">
                <a:solidFill>
                  <a:srgbClr val="0070C0"/>
                </a:solidFill>
              </a:rPr>
              <a:t>–</a:t>
            </a:r>
            <a:r>
              <a:rPr lang="ru-RU" sz="2400" b="1" dirty="0" smtClean="0">
                <a:solidFill>
                  <a:srgbClr val="0070C0"/>
                </a:solidFill>
              </a:rPr>
              <a:t>терапия;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Кино- лектории;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Лепка </a:t>
            </a:r>
            <a:r>
              <a:rPr lang="ru-RU" sz="2400" b="1" dirty="0">
                <a:solidFill>
                  <a:srgbClr val="0070C0"/>
                </a:solidFill>
              </a:rPr>
              <a:t>из </a:t>
            </a:r>
            <a:r>
              <a:rPr lang="ru-RU" sz="2400" b="1" dirty="0" smtClean="0">
                <a:solidFill>
                  <a:srgbClr val="0070C0"/>
                </a:solidFill>
              </a:rPr>
              <a:t>пластилина;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Вязание </a:t>
            </a:r>
            <a:r>
              <a:rPr lang="ru-RU" sz="2400" b="1" dirty="0">
                <a:solidFill>
                  <a:srgbClr val="0070C0"/>
                </a:solidFill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шитьё;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Собирание </a:t>
            </a:r>
            <a:r>
              <a:rPr lang="ru-RU" sz="2400" b="1" dirty="0" err="1" smtClean="0">
                <a:solidFill>
                  <a:srgbClr val="0070C0"/>
                </a:solidFill>
              </a:rPr>
              <a:t>пазлов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</a:rPr>
              <a:t>конструкторов;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Разгадывание </a:t>
            </a:r>
            <a:r>
              <a:rPr lang="ru-RU" sz="2400" b="1" dirty="0" err="1">
                <a:solidFill>
                  <a:srgbClr val="0070C0"/>
                </a:solidFill>
              </a:rPr>
              <a:t>сканвордов</a:t>
            </a:r>
            <a:r>
              <a:rPr lang="ru-RU" sz="2400" b="1" dirty="0">
                <a:solidFill>
                  <a:srgbClr val="0070C0"/>
                </a:solidFill>
              </a:rPr>
              <a:t> и кроссвордов. </a:t>
            </a:r>
          </a:p>
        </p:txBody>
      </p:sp>
      <p:pic>
        <p:nvPicPr>
          <p:cNvPr id="2050" name="Picture 2" descr="E:\Вингольц\Конкурсы\2023\МТСР 2023\СЛАЙД\IMG_20200320_143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54" y="541480"/>
            <a:ext cx="4455968" cy="59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1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86513"/>
            <a:ext cx="441366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Сказка-терапия -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чтение в слух любимых сказок 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/>
          </a:p>
        </p:txBody>
      </p:sp>
      <p:pic>
        <p:nvPicPr>
          <p:cNvPr id="3074" name="Picture 2" descr="E:\Вингольц\Конкурсы\2023\МТСР 2023\СЛАЙД\DSC_08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0" y="146318"/>
            <a:ext cx="5809511" cy="41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712"/>
          <a:stretch/>
        </p:blipFill>
        <p:spPr>
          <a:xfrm>
            <a:off x="271171" y="2216074"/>
            <a:ext cx="613950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4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46327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ru-RU" b="1" dirty="0" smtClean="0">
                <a:solidFill>
                  <a:srgbClr val="0070C0"/>
                </a:solidFill>
              </a:rPr>
              <a:t>Арт </a:t>
            </a:r>
            <a:r>
              <a:rPr lang="ru-RU" b="1" dirty="0">
                <a:solidFill>
                  <a:srgbClr val="0070C0"/>
                </a:solidFill>
              </a:rPr>
              <a:t>–</a:t>
            </a:r>
            <a:r>
              <a:rPr lang="ru-RU" b="1" dirty="0" smtClean="0">
                <a:solidFill>
                  <a:srgbClr val="0070C0"/>
                </a:solidFill>
              </a:rPr>
              <a:t>терапия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5" descr="E:\гурзо\слад 2020\5\IMG-20200128-WA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72" y="502279"/>
            <a:ext cx="3676457" cy="585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гурзо\слад 2020\крупы\IMG-20200128-WA00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13580" r="15370" b="13827"/>
          <a:stretch/>
        </p:blipFill>
        <p:spPr bwMode="auto">
          <a:xfrm rot="16200000">
            <a:off x="-891915" y="1368576"/>
            <a:ext cx="5951960" cy="3907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гурзо\слад 2020\8\IMG-20200129-WA00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4321" r="14609"/>
          <a:stretch/>
        </p:blipFill>
        <p:spPr bwMode="auto">
          <a:xfrm>
            <a:off x="4412695" y="1000510"/>
            <a:ext cx="3627865" cy="585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733009_190-p-fon-sinii-goluboi-belii-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6255"/>
            <a:ext cx="12191999" cy="70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8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Работа </a:t>
            </a:r>
            <a:r>
              <a:rPr lang="ru-RU" b="1" dirty="0" smtClean="0">
                <a:solidFill>
                  <a:srgbClr val="0070C0"/>
                </a:solidFill>
              </a:rPr>
              <a:t>по методике РАСКРАСКИ- </a:t>
            </a:r>
            <a:r>
              <a:rPr lang="ru-RU" b="1" dirty="0" smtClean="0">
                <a:solidFill>
                  <a:srgbClr val="0070C0"/>
                </a:solidFill>
              </a:rPr>
              <a:t>МЕД 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E:\Вингольц\Конкурсы\2023\МТСР 2023\СЛАЙД\дипломы\1679286836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4" y="698689"/>
            <a:ext cx="3561501" cy="5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Вингольц\Конкурсы\2023\МТСР 2023\СЛАЙД\дипломы\1679286836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95" y="1341701"/>
            <a:ext cx="3522688" cy="53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Вингольц\Конкурсы\2023\МТСР 2023\СЛАЙД\IMG_20200320_14310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2078" r="7718" b="13506"/>
          <a:stretch/>
        </p:blipFill>
        <p:spPr bwMode="auto">
          <a:xfrm>
            <a:off x="6096000" y="736269"/>
            <a:ext cx="5878286" cy="578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287</Words>
  <Application>Microsoft Office PowerPoint</Application>
  <PresentationFormat>Произвольный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Вингольц Елена Петровна заведующий отделением милосердия для престарелых и  инвалидов  муниципального бюджетного учреждения «Комплексный центр социального обслуживания населения»  Куйбышевского района </vt:lpstr>
      <vt:lpstr>Отделение милосердия для престарелых  и инвалидов   муниципального бюджетного учреждения  «Комплексный центр социального обслуживания населения»  Куйбышевского района  Новосибирская область, Куйбышевский район, село Абрамово,  ул.Совхозная, дом 15</vt:lpstr>
      <vt:lpstr>Номинация: Лучшая практика ухода за гражданами  пожилого возраста и инвалидами  представляют участники клуба - здоровья «Здравушка» </vt:lpstr>
      <vt:lpstr>ДЕЯТЕЛЬНОСТЬ КЛУБА  ЗДОРОВЬЯ «ЗДРАВУШКА»</vt:lpstr>
      <vt:lpstr>Обсуждение с участниками плана работы  клуба- здоровья «ЗДРАВУШКА» на 2023год </vt:lpstr>
      <vt:lpstr>«Эстетическое здоровье»</vt:lpstr>
      <vt:lpstr>  Сказка-терапия - чтение в слух любимых сказок  </vt:lpstr>
      <vt:lpstr>        Арт –терапия  </vt:lpstr>
      <vt:lpstr>Работа по методике РАСКРАСКИ- МЕД  </vt:lpstr>
      <vt:lpstr> «Физическое здоровье» </vt:lpstr>
      <vt:lpstr>«Духовное здоровье» </vt:lpstr>
      <vt:lpstr>«Психологическое здоровье» </vt:lpstr>
      <vt:lpstr>Дипломы участников клуба в различных конкурсах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Computer</cp:lastModifiedBy>
  <cp:revision>197</cp:revision>
  <cp:lastPrinted>2020-01-28T06:03:31Z</cp:lastPrinted>
  <dcterms:created xsi:type="dcterms:W3CDTF">2020-01-27T13:16:51Z</dcterms:created>
  <dcterms:modified xsi:type="dcterms:W3CDTF">2023-03-28T08:41:40Z</dcterms:modified>
</cp:coreProperties>
</file>