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92B9-979F-49D6-87AB-C9BCAC14704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D18CA5-E921-43DB-BCB6-F0065D2C2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92B9-979F-49D6-87AB-C9BCAC14704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8CA5-E921-43DB-BCB6-F0065D2C2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92B9-979F-49D6-87AB-C9BCAC14704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8CA5-E921-43DB-BCB6-F0065D2C2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92B9-979F-49D6-87AB-C9BCAC14704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D18CA5-E921-43DB-BCB6-F0065D2C2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92B9-979F-49D6-87AB-C9BCAC14704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8CA5-E921-43DB-BCB6-F0065D2C2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92B9-979F-49D6-87AB-C9BCAC14704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8CA5-E921-43DB-BCB6-F0065D2C2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92B9-979F-49D6-87AB-C9BCAC14704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D18CA5-E921-43DB-BCB6-F0065D2C2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92B9-979F-49D6-87AB-C9BCAC14704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8CA5-E921-43DB-BCB6-F0065D2C2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92B9-979F-49D6-87AB-C9BCAC14704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8CA5-E921-43DB-BCB6-F0065D2C2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92B9-979F-49D6-87AB-C9BCAC14704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8CA5-E921-43DB-BCB6-F0065D2C23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92B9-979F-49D6-87AB-C9BCAC14704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18CA5-E921-43DB-BCB6-F0065D2C2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6D92B9-979F-49D6-87AB-C9BCAC14704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D18CA5-E921-43DB-BCB6-F0065D2C2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1469"/>
            <a:ext cx="7920880" cy="6657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5178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319" y="0"/>
            <a:ext cx="68633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936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60648"/>
            <a:ext cx="7344816" cy="640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8765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06090"/>
            <a:ext cx="6696744" cy="669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8597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88640"/>
            <a:ext cx="6408712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8819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32656"/>
            <a:ext cx="7200800" cy="6331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6848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32656"/>
            <a:ext cx="7056784" cy="624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0160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272808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192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Пользователь</cp:lastModifiedBy>
  <cp:revision>3</cp:revision>
  <dcterms:created xsi:type="dcterms:W3CDTF">2021-11-15T17:29:48Z</dcterms:created>
  <dcterms:modified xsi:type="dcterms:W3CDTF">2021-12-20T02:15:32Z</dcterms:modified>
</cp:coreProperties>
</file>